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DejaVu Serif Bold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Abril Fatface" panose="020B0604020202020204" charset="-94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nton" panose="020B0604020202020204" charset="-94"/>
      <p:regular r:id="rId25"/>
    </p:embeddedFont>
    <p:embeddedFont>
      <p:font typeface="Libre Franklin Bold" panose="020B0604020202020204" charset="-9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2360" y="2108958"/>
            <a:ext cx="6069085" cy="606908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108087" y="5521428"/>
            <a:ext cx="1513790" cy="1421070"/>
          </a:xfrm>
          <a:custGeom>
            <a:avLst/>
            <a:gdLst/>
            <a:ahLst/>
            <a:cxnLst/>
            <a:rect l="l" t="t" r="r" b="b"/>
            <a:pathLst>
              <a:path w="1513790" h="1421070">
                <a:moveTo>
                  <a:pt x="0" y="0"/>
                </a:moveTo>
                <a:lnTo>
                  <a:pt x="1513790" y="0"/>
                </a:lnTo>
                <a:lnTo>
                  <a:pt x="1513790" y="1421070"/>
                </a:lnTo>
                <a:lnTo>
                  <a:pt x="0" y="1421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21246" y="1734481"/>
            <a:ext cx="338964" cy="338540"/>
          </a:xfrm>
          <a:custGeom>
            <a:avLst/>
            <a:gdLst/>
            <a:ahLst/>
            <a:cxnLst/>
            <a:rect l="l" t="t" r="r" b="b"/>
            <a:pathLst>
              <a:path w="338964" h="338540">
                <a:moveTo>
                  <a:pt x="0" y="0"/>
                </a:moveTo>
                <a:lnTo>
                  <a:pt x="338964" y="0"/>
                </a:lnTo>
                <a:lnTo>
                  <a:pt x="338964" y="338540"/>
                </a:lnTo>
                <a:lnTo>
                  <a:pt x="0" y="33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5777" y="4641799"/>
            <a:ext cx="1372699" cy="1252588"/>
          </a:xfrm>
          <a:custGeom>
            <a:avLst/>
            <a:gdLst/>
            <a:ahLst/>
            <a:cxnLst/>
            <a:rect l="l" t="t" r="r" b="b"/>
            <a:pathLst>
              <a:path w="1372699" h="1252588">
                <a:moveTo>
                  <a:pt x="0" y="0"/>
                </a:moveTo>
                <a:lnTo>
                  <a:pt x="1372699" y="0"/>
                </a:lnTo>
                <a:lnTo>
                  <a:pt x="1372699" y="1252589"/>
                </a:lnTo>
                <a:lnTo>
                  <a:pt x="0" y="125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61786" y="1237954"/>
            <a:ext cx="6198424" cy="8020346"/>
            <a:chOff x="0" y="0"/>
            <a:chExt cx="8264565" cy="10693795"/>
          </a:xfrm>
        </p:grpSpPr>
        <p:sp>
          <p:nvSpPr>
            <p:cNvPr id="8" name="Freeform 8"/>
            <p:cNvSpPr/>
            <p:nvPr/>
          </p:nvSpPr>
          <p:spPr>
            <a:xfrm>
              <a:off x="1918262" y="8491099"/>
              <a:ext cx="6346303" cy="2202696"/>
            </a:xfrm>
            <a:custGeom>
              <a:avLst/>
              <a:gdLst/>
              <a:ahLst/>
              <a:cxnLst/>
              <a:rect l="l" t="t" r="r" b="b"/>
              <a:pathLst>
                <a:path w="6346303" h="2202696">
                  <a:moveTo>
                    <a:pt x="0" y="0"/>
                  </a:moveTo>
                  <a:lnTo>
                    <a:pt x="6346303" y="0"/>
                  </a:lnTo>
                  <a:lnTo>
                    <a:pt x="6346303" y="2202696"/>
                  </a:lnTo>
                  <a:lnTo>
                    <a:pt x="0" y="2202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0" y="0"/>
              <a:ext cx="7020468" cy="10211590"/>
            </a:xfrm>
            <a:custGeom>
              <a:avLst/>
              <a:gdLst/>
              <a:ahLst/>
              <a:cxnLst/>
              <a:rect l="l" t="t" r="r" b="b"/>
              <a:pathLst>
                <a:path w="7020468" h="10211590">
                  <a:moveTo>
                    <a:pt x="7020468" y="0"/>
                  </a:moveTo>
                  <a:lnTo>
                    <a:pt x="0" y="0"/>
                  </a:lnTo>
                  <a:lnTo>
                    <a:pt x="0" y="10211590"/>
                  </a:lnTo>
                  <a:lnTo>
                    <a:pt x="7020468" y="10211590"/>
                  </a:lnTo>
                  <a:lnTo>
                    <a:pt x="7020468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015629" y="1028700"/>
            <a:ext cx="2256743" cy="2553927"/>
          </a:xfrm>
          <a:custGeom>
            <a:avLst/>
            <a:gdLst/>
            <a:ahLst/>
            <a:cxnLst/>
            <a:rect l="l" t="t" r="r" b="b"/>
            <a:pathLst>
              <a:path w="2256743" h="2553927">
                <a:moveTo>
                  <a:pt x="0" y="0"/>
                </a:moveTo>
                <a:lnTo>
                  <a:pt x="2256742" y="0"/>
                </a:lnTo>
                <a:lnTo>
                  <a:pt x="2256742" y="2553927"/>
                </a:lnTo>
                <a:lnTo>
                  <a:pt x="0" y="2553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540151" y="2108958"/>
            <a:ext cx="710321" cy="337619"/>
            <a:chOff x="0" y="0"/>
            <a:chExt cx="187080" cy="88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080" cy="88920"/>
            </a:xfrm>
            <a:custGeom>
              <a:avLst/>
              <a:gdLst/>
              <a:ahLst/>
              <a:cxnLst/>
              <a:rect l="l" t="t" r="r" b="b"/>
              <a:pathLst>
                <a:path w="187080" h="88920">
                  <a:moveTo>
                    <a:pt x="0" y="0"/>
                  </a:moveTo>
                  <a:lnTo>
                    <a:pt x="187080" y="0"/>
                  </a:lnTo>
                  <a:lnTo>
                    <a:pt x="187080" y="88920"/>
                  </a:lnTo>
                  <a:lnTo>
                    <a:pt x="0" y="88920"/>
                  </a:lnTo>
                  <a:close/>
                </a:path>
              </a:pathLst>
            </a:custGeom>
            <a:solidFill>
              <a:srgbClr val="004AB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7080" cy="127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420" y="2247328"/>
            <a:ext cx="6664601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25"/>
              </a:lnSpc>
            </a:pPr>
            <a:r>
              <a:rPr lang="en-US" sz="12500">
                <a:solidFill>
                  <a:srgbClr val="FFFFFF"/>
                </a:solidFill>
                <a:latin typeface="Libre Franklin Bold"/>
              </a:rPr>
              <a:t>OOP Nedir?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778" y="9319577"/>
            <a:ext cx="4716512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Ahmet KAYA</a:t>
            </a:r>
          </a:p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 lang="en-US" sz="5199">
              <a:solidFill>
                <a:srgbClr val="FFFFFF"/>
              </a:solidFill>
              <a:latin typeface="DejaVu Seri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40151" y="1902165"/>
            <a:ext cx="774532" cy="72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>
                <a:solidFill>
                  <a:srgbClr val="FFFFFF"/>
                </a:solidFill>
                <a:latin typeface="Anton"/>
              </a:rPr>
              <a:t>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1612" y="850572"/>
            <a:ext cx="1948232" cy="4114800"/>
          </a:xfrm>
          <a:custGeom>
            <a:avLst/>
            <a:gdLst/>
            <a:ahLst/>
            <a:cxnLst/>
            <a:rect l="l" t="t" r="r" b="b"/>
            <a:pathLst>
              <a:path w="1948232" h="4114800">
                <a:moveTo>
                  <a:pt x="0" y="0"/>
                </a:moveTo>
                <a:lnTo>
                  <a:pt x="1948232" y="0"/>
                </a:lnTo>
                <a:lnTo>
                  <a:pt x="19482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24399" y="850572"/>
            <a:ext cx="2985100" cy="4114800"/>
          </a:xfrm>
          <a:custGeom>
            <a:avLst/>
            <a:gdLst/>
            <a:ahLst/>
            <a:cxnLst/>
            <a:rect l="l" t="t" r="r" b="b"/>
            <a:pathLst>
              <a:path w="2985100" h="4114800">
                <a:moveTo>
                  <a:pt x="0" y="0"/>
                </a:moveTo>
                <a:lnTo>
                  <a:pt x="2985101" y="0"/>
                </a:lnTo>
                <a:lnTo>
                  <a:pt x="29851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23380" y="920559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62244" y="4299752"/>
            <a:ext cx="7315200" cy="3045783"/>
          </a:xfrm>
          <a:custGeom>
            <a:avLst/>
            <a:gdLst/>
            <a:ahLst/>
            <a:cxnLst/>
            <a:rect l="l" t="t" r="r" b="b"/>
            <a:pathLst>
              <a:path w="7315200" h="3045783">
                <a:moveTo>
                  <a:pt x="0" y="0"/>
                </a:moveTo>
                <a:lnTo>
                  <a:pt x="7315200" y="0"/>
                </a:lnTo>
                <a:lnTo>
                  <a:pt x="7315200" y="3045783"/>
                </a:lnTo>
                <a:lnTo>
                  <a:pt x="0" y="3045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6028" y="5143500"/>
            <a:ext cx="2633472" cy="4114800"/>
          </a:xfrm>
          <a:custGeom>
            <a:avLst/>
            <a:gdLst/>
            <a:ahLst/>
            <a:cxnLst/>
            <a:rect l="l" t="t" r="r" b="b"/>
            <a:pathLst>
              <a:path w="2633472" h="4114800">
                <a:moveTo>
                  <a:pt x="0" y="0"/>
                </a:moveTo>
                <a:lnTo>
                  <a:pt x="2633472" y="0"/>
                </a:lnTo>
                <a:lnTo>
                  <a:pt x="2633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216652">
            <a:off x="11639727" y="4837250"/>
            <a:ext cx="2844355" cy="4114800"/>
          </a:xfrm>
          <a:custGeom>
            <a:avLst/>
            <a:gdLst/>
            <a:ahLst/>
            <a:cxnLst/>
            <a:rect l="l" t="t" r="r" b="b"/>
            <a:pathLst>
              <a:path w="2844355" h="4114800">
                <a:moveTo>
                  <a:pt x="0" y="0"/>
                </a:moveTo>
                <a:lnTo>
                  <a:pt x="2844355" y="0"/>
                </a:lnTo>
                <a:lnTo>
                  <a:pt x="2844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93925" y="1727616"/>
            <a:ext cx="952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4499" y="1028700"/>
            <a:ext cx="1948232" cy="4114800"/>
          </a:xfrm>
          <a:custGeom>
            <a:avLst/>
            <a:gdLst/>
            <a:ahLst/>
            <a:cxnLst/>
            <a:rect l="l" t="t" r="r" b="b"/>
            <a:pathLst>
              <a:path w="1948232" h="4114800">
                <a:moveTo>
                  <a:pt x="0" y="0"/>
                </a:moveTo>
                <a:lnTo>
                  <a:pt x="1948232" y="0"/>
                </a:lnTo>
                <a:lnTo>
                  <a:pt x="19482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77286" y="1028700"/>
            <a:ext cx="2985100" cy="4114800"/>
          </a:xfrm>
          <a:custGeom>
            <a:avLst/>
            <a:gdLst/>
            <a:ahLst/>
            <a:cxnLst/>
            <a:rect l="l" t="t" r="r" b="b"/>
            <a:pathLst>
              <a:path w="2985100" h="4114800">
                <a:moveTo>
                  <a:pt x="0" y="0"/>
                </a:moveTo>
                <a:lnTo>
                  <a:pt x="2985101" y="0"/>
                </a:lnTo>
                <a:lnTo>
                  <a:pt x="29851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6267" y="1098687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5131" y="4477880"/>
            <a:ext cx="7315200" cy="3045783"/>
          </a:xfrm>
          <a:custGeom>
            <a:avLst/>
            <a:gdLst/>
            <a:ahLst/>
            <a:cxnLst/>
            <a:rect l="l" t="t" r="r" b="b"/>
            <a:pathLst>
              <a:path w="7315200" h="3045783">
                <a:moveTo>
                  <a:pt x="0" y="0"/>
                </a:moveTo>
                <a:lnTo>
                  <a:pt x="7315200" y="0"/>
                </a:lnTo>
                <a:lnTo>
                  <a:pt x="7315200" y="3045783"/>
                </a:lnTo>
                <a:lnTo>
                  <a:pt x="0" y="3045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28915" y="5321628"/>
            <a:ext cx="2633472" cy="4114800"/>
          </a:xfrm>
          <a:custGeom>
            <a:avLst/>
            <a:gdLst/>
            <a:ahLst/>
            <a:cxnLst/>
            <a:rect l="l" t="t" r="r" b="b"/>
            <a:pathLst>
              <a:path w="2633472" h="4114800">
                <a:moveTo>
                  <a:pt x="0" y="0"/>
                </a:moveTo>
                <a:lnTo>
                  <a:pt x="2633472" y="0"/>
                </a:lnTo>
                <a:lnTo>
                  <a:pt x="2633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216652">
            <a:off x="14492614" y="5015378"/>
            <a:ext cx="2844355" cy="4114800"/>
          </a:xfrm>
          <a:custGeom>
            <a:avLst/>
            <a:gdLst/>
            <a:ahLst/>
            <a:cxnLst/>
            <a:rect l="l" t="t" r="r" b="b"/>
            <a:pathLst>
              <a:path w="2844355" h="4114800">
                <a:moveTo>
                  <a:pt x="0" y="0"/>
                </a:moveTo>
                <a:lnTo>
                  <a:pt x="2844356" y="0"/>
                </a:lnTo>
                <a:lnTo>
                  <a:pt x="2844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46813" y="1905744"/>
            <a:ext cx="952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718956" y="1524256"/>
            <a:ext cx="397163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Beslenme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8956" y="4028594"/>
            <a:ext cx="3133088" cy="84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Yikanma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8956" y="6532040"/>
            <a:ext cx="346264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AsiOlma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1163" y="759890"/>
            <a:ext cx="3896464" cy="8229600"/>
          </a:xfrm>
          <a:custGeom>
            <a:avLst/>
            <a:gdLst/>
            <a:ahLst/>
            <a:cxnLst/>
            <a:rect l="l" t="t" r="r" b="b"/>
            <a:pathLst>
              <a:path w="3896464" h="8229600">
                <a:moveTo>
                  <a:pt x="0" y="0"/>
                </a:moveTo>
                <a:lnTo>
                  <a:pt x="3896464" y="0"/>
                </a:lnTo>
                <a:lnTo>
                  <a:pt x="3896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46813" y="1905744"/>
            <a:ext cx="952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718956" y="1524256"/>
            <a:ext cx="384364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Beslenme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4606" y="2460892"/>
            <a:ext cx="342079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smtClean="0">
                <a:solidFill>
                  <a:srgbClr val="000000"/>
                </a:solidFill>
                <a:latin typeface="Arimo Bold"/>
              </a:rPr>
              <a:t>Y</a:t>
            </a:r>
            <a:r>
              <a:rPr lang="tr-TR" sz="4825" dirty="0" smtClean="0">
                <a:solidFill>
                  <a:srgbClr val="000000"/>
                </a:solidFill>
                <a:latin typeface="Arimo Bold"/>
              </a:rPr>
              <a:t>i</a:t>
            </a:r>
            <a:r>
              <a:rPr lang="en-US" sz="4825" dirty="0" err="1" smtClean="0">
                <a:solidFill>
                  <a:srgbClr val="000000"/>
                </a:solidFill>
                <a:latin typeface="Arimo Bold"/>
              </a:rPr>
              <a:t>kanma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4606" y="3396088"/>
            <a:ext cx="342079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AsiOlma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8956" y="4337434"/>
            <a:ext cx="5549827" cy="84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>
                <a:solidFill>
                  <a:srgbClr val="000000"/>
                </a:solidFill>
                <a:latin typeface="Arimo Bold"/>
              </a:rPr>
              <a:t>gunlukTirmanma();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5228" y="1028700"/>
            <a:ext cx="5380946" cy="8407728"/>
          </a:xfrm>
          <a:custGeom>
            <a:avLst/>
            <a:gdLst/>
            <a:ahLst/>
            <a:cxnLst/>
            <a:rect l="l" t="t" r="r" b="b"/>
            <a:pathLst>
              <a:path w="5380946" h="8407728">
                <a:moveTo>
                  <a:pt x="0" y="0"/>
                </a:moveTo>
                <a:lnTo>
                  <a:pt x="5380946" y="0"/>
                </a:lnTo>
                <a:lnTo>
                  <a:pt x="5380946" y="8407728"/>
                </a:lnTo>
                <a:lnTo>
                  <a:pt x="0" y="8407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46813" y="1905744"/>
            <a:ext cx="952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718956" y="1524256"/>
            <a:ext cx="376744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Beslenme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4606" y="2553965"/>
            <a:ext cx="3133088" cy="84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>
                <a:solidFill>
                  <a:srgbClr val="000000"/>
                </a:solidFill>
                <a:latin typeface="Arimo Bold"/>
              </a:rPr>
              <a:t>Yikanma();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" y="3583674"/>
            <a:ext cx="446799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5" dirty="0" err="1">
                <a:solidFill>
                  <a:srgbClr val="000000"/>
                </a:solidFill>
                <a:latin typeface="Arimo Bold"/>
              </a:rPr>
              <a:t>UcmaSuresi</a:t>
            </a:r>
            <a:r>
              <a:rPr lang="en-US" sz="4825" dirty="0">
                <a:solidFill>
                  <a:srgbClr val="000000"/>
                </a:solidFill>
                <a:latin typeface="Arimo Bold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3828" y="1028700"/>
            <a:ext cx="12929958" cy="7043698"/>
            <a:chOff x="0" y="0"/>
            <a:chExt cx="17239944" cy="93915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7239944" cy="711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E16155"/>
                  </a:solidFill>
                  <a:latin typeface="Libre Franklin Bold"/>
                </a:rPr>
                <a:t>Single Inheritance</a:t>
              </a:r>
            </a:p>
            <a:p>
              <a:pPr>
                <a:lnSpc>
                  <a:spcPts val="6000"/>
                </a:lnSpc>
              </a:pPr>
              <a:endParaRPr lang="en-US" sz="5000">
                <a:solidFill>
                  <a:srgbClr val="E16155"/>
                </a:solidFill>
                <a:latin typeface="Libre Franklin Bold"/>
              </a:endParaRPr>
            </a:p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E16155"/>
                  </a:solidFill>
                  <a:latin typeface="Libre Franklin Bold"/>
                </a:rPr>
                <a:t>Multilevel Inheritance</a:t>
              </a:r>
            </a:p>
            <a:p>
              <a:pPr>
                <a:lnSpc>
                  <a:spcPts val="6000"/>
                </a:lnSpc>
              </a:pPr>
              <a:endParaRPr lang="en-US" sz="5000">
                <a:solidFill>
                  <a:srgbClr val="E16155"/>
                </a:solidFill>
                <a:latin typeface="Libre Franklin Bold"/>
              </a:endParaRPr>
            </a:p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E16155"/>
                  </a:solidFill>
                  <a:latin typeface="Libre Franklin Bold"/>
                </a:rPr>
                <a:t>Hierarchical Inheritance</a:t>
              </a:r>
            </a:p>
            <a:p>
              <a:pPr>
                <a:lnSpc>
                  <a:spcPts val="6000"/>
                </a:lnSpc>
              </a:pPr>
              <a:endParaRPr lang="en-US" sz="5000">
                <a:solidFill>
                  <a:srgbClr val="E16155"/>
                </a:solidFill>
                <a:latin typeface="Libre Franklin Bold"/>
              </a:endParaRPr>
            </a:p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E16155"/>
                  </a:solidFill>
                  <a:latin typeface="Libre Franklin Bold"/>
                </a:rPr>
                <a:t>Multiple Inheritance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09960"/>
              <a:ext cx="17239944" cy="119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1550" y="3294651"/>
            <a:ext cx="4134227" cy="6992349"/>
          </a:xfrm>
          <a:custGeom>
            <a:avLst/>
            <a:gdLst/>
            <a:ahLst/>
            <a:cxnLst/>
            <a:rect l="l" t="t" r="r" b="b"/>
            <a:pathLst>
              <a:path w="4134227" h="6992349">
                <a:moveTo>
                  <a:pt x="0" y="0"/>
                </a:moveTo>
                <a:lnTo>
                  <a:pt x="4134227" y="0"/>
                </a:lnTo>
                <a:lnTo>
                  <a:pt x="4134227" y="6992349"/>
                </a:lnTo>
                <a:lnTo>
                  <a:pt x="0" y="699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522" y="29977"/>
            <a:ext cx="12903404" cy="5625933"/>
            <a:chOff x="0" y="0"/>
            <a:chExt cx="17204538" cy="750124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7204538" cy="553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365"/>
                </a:lnSpc>
              </a:pPr>
              <a:r>
                <a:rPr lang="en-US" sz="13638">
                  <a:solidFill>
                    <a:srgbClr val="E16155"/>
                  </a:solidFill>
                  <a:latin typeface="Libre Franklin Bold"/>
                </a:rPr>
                <a:t>What is Encapsulation?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469922"/>
              <a:ext cx="17204538" cy="104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1550" y="3294651"/>
            <a:ext cx="4134227" cy="6992349"/>
          </a:xfrm>
          <a:custGeom>
            <a:avLst/>
            <a:gdLst/>
            <a:ahLst/>
            <a:cxnLst/>
            <a:rect l="l" t="t" r="r" b="b"/>
            <a:pathLst>
              <a:path w="4134227" h="6992349">
                <a:moveTo>
                  <a:pt x="0" y="0"/>
                </a:moveTo>
                <a:lnTo>
                  <a:pt x="4134227" y="0"/>
                </a:lnTo>
                <a:lnTo>
                  <a:pt x="4134227" y="6992349"/>
                </a:lnTo>
                <a:lnTo>
                  <a:pt x="0" y="699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1935" y="1671435"/>
            <a:ext cx="6944130" cy="6944130"/>
          </a:xfrm>
          <a:custGeom>
            <a:avLst/>
            <a:gdLst/>
            <a:ahLst/>
            <a:cxnLst/>
            <a:rect l="l" t="t" r="r" b="b"/>
            <a:pathLst>
              <a:path w="6944130" h="6944130">
                <a:moveTo>
                  <a:pt x="0" y="0"/>
                </a:moveTo>
                <a:lnTo>
                  <a:pt x="6944130" y="0"/>
                </a:lnTo>
                <a:lnTo>
                  <a:pt x="6944130" y="6944130"/>
                </a:lnTo>
                <a:lnTo>
                  <a:pt x="0" y="694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51178" y="1307477"/>
            <a:ext cx="1142283" cy="1139589"/>
          </a:xfrm>
          <a:custGeom>
            <a:avLst/>
            <a:gdLst/>
            <a:ahLst/>
            <a:cxnLst/>
            <a:rect l="l" t="t" r="r" b="b"/>
            <a:pathLst>
              <a:path w="1142283" h="1139589">
                <a:moveTo>
                  <a:pt x="0" y="0"/>
                </a:moveTo>
                <a:lnTo>
                  <a:pt x="1142283" y="0"/>
                </a:lnTo>
                <a:lnTo>
                  <a:pt x="1142283" y="1139588"/>
                </a:lnTo>
                <a:lnTo>
                  <a:pt x="0" y="113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93461" y="3810048"/>
            <a:ext cx="1091373" cy="1091373"/>
          </a:xfrm>
          <a:custGeom>
            <a:avLst/>
            <a:gdLst/>
            <a:ahLst/>
            <a:cxnLst/>
            <a:rect l="l" t="t" r="r" b="b"/>
            <a:pathLst>
              <a:path w="1091373" h="1091373">
                <a:moveTo>
                  <a:pt x="0" y="0"/>
                </a:moveTo>
                <a:lnTo>
                  <a:pt x="1091373" y="0"/>
                </a:lnTo>
                <a:lnTo>
                  <a:pt x="1091373" y="1091373"/>
                </a:lnTo>
                <a:lnTo>
                  <a:pt x="0" y="1091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12090" y="681325"/>
            <a:ext cx="2345865" cy="1372331"/>
          </a:xfrm>
          <a:custGeom>
            <a:avLst/>
            <a:gdLst/>
            <a:ahLst/>
            <a:cxnLst/>
            <a:rect l="l" t="t" r="r" b="b"/>
            <a:pathLst>
              <a:path w="2345865" h="1372331">
                <a:moveTo>
                  <a:pt x="0" y="0"/>
                </a:moveTo>
                <a:lnTo>
                  <a:pt x="2345865" y="0"/>
                </a:lnTo>
                <a:lnTo>
                  <a:pt x="2345865" y="1372331"/>
                </a:lnTo>
                <a:lnTo>
                  <a:pt x="0" y="1372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7742" y="3439842"/>
            <a:ext cx="2176979" cy="2176979"/>
          </a:xfrm>
          <a:custGeom>
            <a:avLst/>
            <a:gdLst/>
            <a:ahLst/>
            <a:cxnLst/>
            <a:rect l="l" t="t" r="r" b="b"/>
            <a:pathLst>
              <a:path w="2176979" h="2176979">
                <a:moveTo>
                  <a:pt x="0" y="0"/>
                </a:moveTo>
                <a:lnTo>
                  <a:pt x="2176979" y="0"/>
                </a:lnTo>
                <a:lnTo>
                  <a:pt x="2176979" y="2176979"/>
                </a:lnTo>
                <a:lnTo>
                  <a:pt x="0" y="2176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1293" y="1389882"/>
            <a:ext cx="1875027" cy="86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9"/>
              </a:lnSpc>
              <a:spcBef>
                <a:spcPct val="0"/>
              </a:spcBef>
            </a:pPr>
            <a:r>
              <a:rPr lang="en-US" sz="4920">
                <a:solidFill>
                  <a:srgbClr val="000000"/>
                </a:solidFill>
                <a:latin typeface="Arimo Bold"/>
              </a:rPr>
              <a:t>Public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1" y="3853415"/>
            <a:ext cx="235931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89"/>
              </a:lnSpc>
              <a:spcBef>
                <a:spcPct val="0"/>
              </a:spcBef>
            </a:pPr>
            <a:r>
              <a:rPr lang="en-US" sz="4920" dirty="0">
                <a:solidFill>
                  <a:srgbClr val="000000"/>
                </a:solidFill>
                <a:latin typeface="Arimo Bold"/>
              </a:rPr>
              <a:t>Private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4949" y="1016792"/>
            <a:ext cx="2882233" cy="86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9"/>
              </a:lnSpc>
              <a:spcBef>
                <a:spcPct val="0"/>
              </a:spcBef>
            </a:pPr>
            <a:r>
              <a:rPr lang="en-US" sz="4920">
                <a:solidFill>
                  <a:srgbClr val="000000"/>
                </a:solidFill>
                <a:latin typeface="Arimo Bold"/>
              </a:rPr>
              <a:t>Protected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0180" y="4040942"/>
            <a:ext cx="2257038" cy="86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9"/>
              </a:lnSpc>
              <a:spcBef>
                <a:spcPct val="0"/>
              </a:spcBef>
            </a:pPr>
            <a:r>
              <a:rPr lang="en-US" sz="4920">
                <a:solidFill>
                  <a:srgbClr val="000000"/>
                </a:solidFill>
                <a:latin typeface="Arimo Bold"/>
              </a:rPr>
              <a:t>Internal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59592" y="684386"/>
            <a:ext cx="9899066" cy="6529348"/>
            <a:chOff x="0" y="0"/>
            <a:chExt cx="13198755" cy="87057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3198755" cy="642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993"/>
                </a:lnSpc>
              </a:pPr>
              <a:r>
                <a:rPr lang="en-US" sz="15828">
                  <a:solidFill>
                    <a:srgbClr val="E16155"/>
                  </a:solidFill>
                  <a:latin typeface="Libre Franklin Bold"/>
                </a:rPr>
                <a:t>What is object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524160"/>
              <a:ext cx="13198755" cy="119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1550" y="3294651"/>
            <a:ext cx="4134227" cy="6992349"/>
          </a:xfrm>
          <a:custGeom>
            <a:avLst/>
            <a:gdLst/>
            <a:ahLst/>
            <a:cxnLst/>
            <a:rect l="l" t="t" r="r" b="b"/>
            <a:pathLst>
              <a:path w="4134227" h="6992349">
                <a:moveTo>
                  <a:pt x="0" y="0"/>
                </a:moveTo>
                <a:lnTo>
                  <a:pt x="4134227" y="0"/>
                </a:lnTo>
                <a:lnTo>
                  <a:pt x="4134227" y="6992349"/>
                </a:lnTo>
                <a:lnTo>
                  <a:pt x="0" y="699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439066" y="2142527"/>
            <a:ext cx="2114836" cy="13424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V="1">
            <a:off x="6138186" y="3251162"/>
            <a:ext cx="3892561" cy="14377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6017365" y="5130556"/>
            <a:ext cx="4477605" cy="777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5423892" y="6310211"/>
            <a:ext cx="4188240" cy="14898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2784539"/>
            <a:ext cx="5258488" cy="525848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E16155"/>
                  </a:solidFill>
                  <a:latin typeface="Abril Fatface"/>
                </a:rPr>
                <a:t>Object - Oriented Programming</a:t>
              </a:r>
            </a:p>
            <a:p>
              <a:pPr algn="ctr">
                <a:lnSpc>
                  <a:spcPts val="4339"/>
                </a:lnSpc>
              </a:pPr>
              <a:endParaRPr lang="en-US" sz="3099">
                <a:solidFill>
                  <a:srgbClr val="E16155"/>
                </a:solidFill>
                <a:latin typeface="Abril Fatface"/>
              </a:endParaRP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E16155"/>
                  </a:solidFill>
                  <a:latin typeface="Abril Fatface"/>
                </a:rPr>
                <a:t>Nesne Yönelimli Programlama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64111" y="122679"/>
            <a:ext cx="2570360" cy="257036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Class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Object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6183" y="1565887"/>
            <a:ext cx="2495751" cy="2495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Encapsulation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0440" y="4266392"/>
            <a:ext cx="2294782" cy="22947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Inheritance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91927" y="6961273"/>
            <a:ext cx="2297027" cy="22970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Polymorphism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439066" y="2142527"/>
            <a:ext cx="2114836" cy="13424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V="1">
            <a:off x="6138186" y="3251162"/>
            <a:ext cx="3892561" cy="14377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6017365" y="5130556"/>
            <a:ext cx="4477605" cy="777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5423892" y="6310211"/>
            <a:ext cx="4188240" cy="14898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2784539"/>
            <a:ext cx="5258488" cy="525848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E16155"/>
                  </a:solidFill>
                  <a:latin typeface="Abril Fatface"/>
                </a:rPr>
                <a:t>Object - Oriented Programming</a:t>
              </a:r>
            </a:p>
            <a:p>
              <a:pPr algn="ctr">
                <a:lnSpc>
                  <a:spcPts val="4339"/>
                </a:lnSpc>
              </a:pPr>
              <a:endParaRPr lang="en-US" sz="3099">
                <a:solidFill>
                  <a:srgbClr val="E16155"/>
                </a:solidFill>
                <a:latin typeface="Abril Fatface"/>
              </a:endParaRP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E16155"/>
                  </a:solidFill>
                  <a:latin typeface="Abril Fatface"/>
                </a:rPr>
                <a:t>Nesne Yönelimli Programlama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64111" y="122679"/>
            <a:ext cx="2570360" cy="257036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61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nton"/>
                </a:rPr>
                <a:t>Class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ton"/>
                </a:rPr>
                <a:t>Object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6183" y="1565887"/>
            <a:ext cx="2495751" cy="2495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Encapsulation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40440" y="4266392"/>
            <a:ext cx="2294782" cy="22947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Inheritance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91927" y="6961273"/>
            <a:ext cx="2297027" cy="22970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E16155"/>
                  </a:solidFill>
                  <a:latin typeface="Anton"/>
                </a:rPr>
                <a:t>Polymorphism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77623" y="2936795"/>
            <a:ext cx="5159624" cy="4114800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62158" y="819150"/>
            <a:ext cx="539055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Car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58340" y="7853221"/>
            <a:ext cx="2198191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79654" y="1697563"/>
            <a:ext cx="5159624" cy="4114800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3" y="0"/>
                </a:lnTo>
                <a:lnTo>
                  <a:pt x="51596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48723" y="-61750"/>
            <a:ext cx="539055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Car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60370" y="6012388"/>
            <a:ext cx="2198191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26958" y="6012388"/>
            <a:ext cx="204504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Calistir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67618" y="6012388"/>
            <a:ext cx="185338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Durdur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0370" y="9132863"/>
            <a:ext cx="2382292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bakimYap();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165365" y="3333622"/>
            <a:ext cx="5342591" cy="1672216"/>
          </a:xfrm>
          <a:prstGeom prst="line">
            <a:avLst/>
          </a:prstGeom>
          <a:ln w="133350" cap="flat">
            <a:solidFill>
              <a:srgbClr val="E1615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5861393" y="4978839"/>
            <a:ext cx="5057139" cy="2857144"/>
          </a:xfrm>
          <a:prstGeom prst="line">
            <a:avLst/>
          </a:prstGeom>
          <a:ln w="133350" cap="flat">
            <a:solidFill>
              <a:srgbClr val="E1615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402534" y="3086100"/>
            <a:ext cx="5159624" cy="4114800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70960" y="1599795"/>
            <a:ext cx="3034226" cy="2419795"/>
          </a:xfrm>
          <a:custGeom>
            <a:avLst/>
            <a:gdLst/>
            <a:ahLst/>
            <a:cxnLst/>
            <a:rect l="l" t="t" r="r" b="b"/>
            <a:pathLst>
              <a:path w="3034226" h="2419795">
                <a:moveTo>
                  <a:pt x="0" y="0"/>
                </a:moveTo>
                <a:lnTo>
                  <a:pt x="3034226" y="0"/>
                </a:lnTo>
                <a:lnTo>
                  <a:pt x="3034226" y="2419795"/>
                </a:lnTo>
                <a:lnTo>
                  <a:pt x="0" y="241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0960" y="6869620"/>
            <a:ext cx="3034226" cy="2419795"/>
          </a:xfrm>
          <a:custGeom>
            <a:avLst/>
            <a:gdLst/>
            <a:ahLst/>
            <a:cxnLst/>
            <a:rect l="l" t="t" r="r" b="b"/>
            <a:pathLst>
              <a:path w="3034226" h="2419795">
                <a:moveTo>
                  <a:pt x="0" y="0"/>
                </a:moveTo>
                <a:lnTo>
                  <a:pt x="3034226" y="0"/>
                </a:lnTo>
                <a:lnTo>
                  <a:pt x="3034226" y="2419795"/>
                </a:lnTo>
                <a:lnTo>
                  <a:pt x="0" y="241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7069" y="1205049"/>
            <a:ext cx="539055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Car Class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3250" y="7524750"/>
            <a:ext cx="2198191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78000" y="1822850"/>
            <a:ext cx="4331566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 : AAA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 : 15 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 : Pink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 :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78000" y="7220998"/>
            <a:ext cx="4331566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 : BBB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 : 10 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 : Blue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 : 2019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940" y="7524750"/>
            <a:ext cx="194288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Calistir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48759" y="7600728"/>
            <a:ext cx="191404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Durdur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9150" y="9613265"/>
            <a:ext cx="2382292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bakimYap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165365" y="3333622"/>
            <a:ext cx="5342591" cy="1672216"/>
          </a:xfrm>
          <a:prstGeom prst="line">
            <a:avLst/>
          </a:prstGeom>
          <a:ln w="133350" cap="flat">
            <a:solidFill>
              <a:srgbClr val="E1615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5861393" y="4978839"/>
            <a:ext cx="5057139" cy="2857144"/>
          </a:xfrm>
          <a:prstGeom prst="line">
            <a:avLst/>
          </a:prstGeom>
          <a:ln w="133350" cap="flat">
            <a:solidFill>
              <a:srgbClr val="E1615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402534" y="3086100"/>
            <a:ext cx="5159624" cy="4114800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70960" y="1599795"/>
            <a:ext cx="3034226" cy="2419795"/>
          </a:xfrm>
          <a:custGeom>
            <a:avLst/>
            <a:gdLst/>
            <a:ahLst/>
            <a:cxnLst/>
            <a:rect l="l" t="t" r="r" b="b"/>
            <a:pathLst>
              <a:path w="3034226" h="2419795">
                <a:moveTo>
                  <a:pt x="0" y="0"/>
                </a:moveTo>
                <a:lnTo>
                  <a:pt x="3034226" y="0"/>
                </a:lnTo>
                <a:lnTo>
                  <a:pt x="3034226" y="2419795"/>
                </a:lnTo>
                <a:lnTo>
                  <a:pt x="0" y="241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0960" y="6869620"/>
            <a:ext cx="3034226" cy="2419795"/>
          </a:xfrm>
          <a:custGeom>
            <a:avLst/>
            <a:gdLst/>
            <a:ahLst/>
            <a:cxnLst/>
            <a:rect l="l" t="t" r="r" b="b"/>
            <a:pathLst>
              <a:path w="3034226" h="2419795">
                <a:moveTo>
                  <a:pt x="0" y="0"/>
                </a:moveTo>
                <a:lnTo>
                  <a:pt x="3034226" y="0"/>
                </a:lnTo>
                <a:lnTo>
                  <a:pt x="3034226" y="2419795"/>
                </a:lnTo>
                <a:lnTo>
                  <a:pt x="0" y="241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7069" y="1205049"/>
            <a:ext cx="5390555" cy="160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Car Class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3250" y="7524750"/>
            <a:ext cx="2198191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78000" y="920673"/>
            <a:ext cx="4331566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 : AAA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 : 15 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 : Pink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 :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15777" y="6623864"/>
            <a:ext cx="4331566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Model : BBB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Price : 10 K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Color : Blue</a:t>
            </a:r>
          </a:p>
          <a:p>
            <a:pPr algn="ctr">
              <a:lnSpc>
                <a:spcPts val="343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Build Year : 2019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940" y="7524750"/>
            <a:ext cx="194288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Calistir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69939" y="2901831"/>
            <a:ext cx="19420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Calistir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22647" y="8521879"/>
            <a:ext cx="197955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Calistir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759" y="7600728"/>
            <a:ext cx="199024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Durdur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84870" y="3569682"/>
            <a:ext cx="198901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Durdur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89235" y="4267547"/>
            <a:ext cx="241923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 dirty="0" err="1">
                <a:solidFill>
                  <a:srgbClr val="FFFFFF"/>
                </a:solidFill>
                <a:latin typeface="Arimo Bold"/>
              </a:rPr>
              <a:t>kornaCal</a:t>
            </a:r>
            <a:r>
              <a:rPr lang="en-US" sz="3500" spc="-115" dirty="0">
                <a:solidFill>
                  <a:srgbClr val="FFFFFF"/>
                </a:solidFill>
                <a:latin typeface="Arimo Bold"/>
              </a:rPr>
              <a:t>();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1200" y="9613265"/>
            <a:ext cx="2382292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bakimYap();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26181" y="9134019"/>
            <a:ext cx="2382292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spc="-115">
                <a:solidFill>
                  <a:srgbClr val="FFFFFF"/>
                </a:solidFill>
                <a:latin typeface="Arimo Bold"/>
              </a:rPr>
              <a:t>bakimYap();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522" y="29977"/>
            <a:ext cx="12929958" cy="6529348"/>
            <a:chOff x="0" y="0"/>
            <a:chExt cx="17239944" cy="87057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7239944" cy="642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993"/>
                </a:lnSpc>
              </a:pPr>
              <a:r>
                <a:rPr lang="en-US" sz="15828">
                  <a:solidFill>
                    <a:srgbClr val="E16155"/>
                  </a:solidFill>
                  <a:latin typeface="Libre Franklin Bold"/>
                </a:rPr>
                <a:t>What is Inheritance?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524160"/>
              <a:ext cx="17239944" cy="119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1550" y="3294651"/>
            <a:ext cx="4134227" cy="6992349"/>
          </a:xfrm>
          <a:custGeom>
            <a:avLst/>
            <a:gdLst/>
            <a:ahLst/>
            <a:cxnLst/>
            <a:rect l="l" t="t" r="r" b="b"/>
            <a:pathLst>
              <a:path w="4134227" h="6992349">
                <a:moveTo>
                  <a:pt x="0" y="0"/>
                </a:moveTo>
                <a:lnTo>
                  <a:pt x="4134227" y="0"/>
                </a:lnTo>
                <a:lnTo>
                  <a:pt x="4134227" y="6992349"/>
                </a:lnTo>
                <a:lnTo>
                  <a:pt x="0" y="699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188</Words>
  <Application>Microsoft Office PowerPoint</Application>
  <PresentationFormat>Özel</PresentationFormat>
  <Paragraphs>93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4" baseType="lpstr">
      <vt:lpstr>Arial</vt:lpstr>
      <vt:lpstr>DejaVu Serif Bold</vt:lpstr>
      <vt:lpstr>Arimo Bold</vt:lpstr>
      <vt:lpstr>Abril Fatface</vt:lpstr>
      <vt:lpstr>Calibri</vt:lpstr>
      <vt:lpstr>Anton</vt:lpstr>
      <vt:lpstr>Libre Franklin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Yeşil ve Eflatun 3D Çizimler Tahmin Et Yakınlaştırılmış Resim Eğlenceli Sunum</dc:title>
  <cp:lastModifiedBy>Ahmet Kaya</cp:lastModifiedBy>
  <cp:revision>3</cp:revision>
  <dcterms:created xsi:type="dcterms:W3CDTF">2006-08-16T00:00:00Z</dcterms:created>
  <dcterms:modified xsi:type="dcterms:W3CDTF">2023-10-18T12:07:46Z</dcterms:modified>
  <dc:identifier>DAFxgyXtb5I</dc:identifier>
</cp:coreProperties>
</file>